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6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1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8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0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1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6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0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7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3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EBF0A-2271-451A-BB9E-824007EEFB0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5515-6E59-4D0C-8AEA-15BB18AA8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52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3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36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4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1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36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4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3" y="0"/>
            <a:ext cx="10263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41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4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3" y="0"/>
            <a:ext cx="10263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12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5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22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5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04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5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0"/>
            <a:ext cx="11806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51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3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0"/>
            <a:ext cx="4556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79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3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10007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97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3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00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3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3" y="0"/>
            <a:ext cx="10263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41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4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0"/>
            <a:ext cx="4583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51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4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3" y="0"/>
            <a:ext cx="10263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13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4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0"/>
            <a:ext cx="11114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41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4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0"/>
            <a:ext cx="11880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875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2017-05-25T20:22:46Z</dcterms:created>
  <dcterms:modified xsi:type="dcterms:W3CDTF">2017-05-25T20:22:50Z</dcterms:modified>
</cp:coreProperties>
</file>